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72" r:id="rId3"/>
    <p:sldId id="270" r:id="rId4"/>
    <p:sldId id="258" r:id="rId5"/>
    <p:sldId id="271" r:id="rId6"/>
    <p:sldId id="259" r:id="rId7"/>
    <p:sldId id="257" r:id="rId8"/>
  </p:sldIdLst>
  <p:sldSz cx="9144000" cy="6858000" type="screen4x3"/>
  <p:notesSz cx="6858000" cy="9144000"/>
  <p:defaultText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94660"/>
  </p:normalViewPr>
  <p:slideViewPr>
    <p:cSldViewPr>
      <p:cViewPr>
        <p:scale>
          <a:sx n="50" d="100"/>
          <a:sy n="50" d="100"/>
        </p:scale>
        <p:origin x="-1884" y="-4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Y"/>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6F9418-497C-49A6-9A7E-72D4C159FB40}" type="datetimeFigureOut">
              <a:rPr lang="es-PY" smtClean="0"/>
              <a:t>16/04/2015</a:t>
            </a:fld>
            <a:endParaRPr lang="es-PY"/>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Y"/>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Y"/>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84FD29-C213-4474-999A-5331B20CA08E}" type="slidenum">
              <a:rPr lang="es-PY" smtClean="0"/>
              <a:t>‹Nº›</a:t>
            </a:fld>
            <a:endParaRPr lang="es-PY"/>
          </a:p>
        </p:txBody>
      </p:sp>
    </p:spTree>
    <p:extLst>
      <p:ext uri="{BB962C8B-B14F-4D97-AF65-F5344CB8AC3E}">
        <p14:creationId xmlns:p14="http://schemas.microsoft.com/office/powerpoint/2010/main" val="2552020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Y" baseline="0" dirty="0" smtClean="0"/>
          </a:p>
        </p:txBody>
      </p:sp>
      <p:sp>
        <p:nvSpPr>
          <p:cNvPr id="4" name="3 Marcador de número de diapositiva"/>
          <p:cNvSpPr>
            <a:spLocks noGrp="1"/>
          </p:cNvSpPr>
          <p:nvPr>
            <p:ph type="sldNum" sz="quarter" idx="10"/>
          </p:nvPr>
        </p:nvSpPr>
        <p:spPr/>
        <p:txBody>
          <a:bodyPr/>
          <a:lstStyle/>
          <a:p>
            <a:fld id="{4184FD29-C213-4474-999A-5331B20CA08E}" type="slidenum">
              <a:rPr lang="es-PY" smtClean="0"/>
              <a:t>2</a:t>
            </a:fld>
            <a:endParaRPr lang="es-PY"/>
          </a:p>
        </p:txBody>
      </p:sp>
    </p:spTree>
    <p:extLst>
      <p:ext uri="{BB962C8B-B14F-4D97-AF65-F5344CB8AC3E}">
        <p14:creationId xmlns:p14="http://schemas.microsoft.com/office/powerpoint/2010/main" val="2989752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Y" baseline="0" dirty="0" smtClean="0"/>
          </a:p>
        </p:txBody>
      </p:sp>
      <p:sp>
        <p:nvSpPr>
          <p:cNvPr id="4" name="3 Marcador de número de diapositiva"/>
          <p:cNvSpPr>
            <a:spLocks noGrp="1"/>
          </p:cNvSpPr>
          <p:nvPr>
            <p:ph type="sldNum" sz="quarter" idx="10"/>
          </p:nvPr>
        </p:nvSpPr>
        <p:spPr/>
        <p:txBody>
          <a:bodyPr/>
          <a:lstStyle/>
          <a:p>
            <a:fld id="{4184FD29-C213-4474-999A-5331B20CA08E}" type="slidenum">
              <a:rPr lang="es-PY" smtClean="0"/>
              <a:t>3</a:t>
            </a:fld>
            <a:endParaRPr lang="es-PY"/>
          </a:p>
        </p:txBody>
      </p:sp>
    </p:spTree>
    <p:extLst>
      <p:ext uri="{BB962C8B-B14F-4D97-AF65-F5344CB8AC3E}">
        <p14:creationId xmlns:p14="http://schemas.microsoft.com/office/powerpoint/2010/main" val="2989752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Y" dirty="0"/>
          </a:p>
        </p:txBody>
      </p:sp>
      <p:sp>
        <p:nvSpPr>
          <p:cNvPr id="4" name="3 Marcador de número de diapositiva"/>
          <p:cNvSpPr>
            <a:spLocks noGrp="1"/>
          </p:cNvSpPr>
          <p:nvPr>
            <p:ph type="sldNum" sz="quarter" idx="10"/>
          </p:nvPr>
        </p:nvSpPr>
        <p:spPr/>
        <p:txBody>
          <a:bodyPr/>
          <a:lstStyle/>
          <a:p>
            <a:fld id="{4184FD29-C213-4474-999A-5331B20CA08E}" type="slidenum">
              <a:rPr lang="es-PY" smtClean="0"/>
              <a:t>4</a:t>
            </a:fld>
            <a:endParaRPr lang="es-PY"/>
          </a:p>
        </p:txBody>
      </p:sp>
    </p:spTree>
    <p:extLst>
      <p:ext uri="{BB962C8B-B14F-4D97-AF65-F5344CB8AC3E}">
        <p14:creationId xmlns:p14="http://schemas.microsoft.com/office/powerpoint/2010/main" val="2937823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PY" dirty="0" smtClean="0"/>
              <a:t>PARTES</a:t>
            </a:r>
            <a:endParaRPr lang="es-PY" dirty="0"/>
          </a:p>
        </p:txBody>
      </p:sp>
      <p:sp>
        <p:nvSpPr>
          <p:cNvPr id="4" name="3 Marcador de número de diapositiva"/>
          <p:cNvSpPr>
            <a:spLocks noGrp="1"/>
          </p:cNvSpPr>
          <p:nvPr>
            <p:ph type="sldNum" sz="quarter" idx="10"/>
          </p:nvPr>
        </p:nvSpPr>
        <p:spPr/>
        <p:txBody>
          <a:bodyPr/>
          <a:lstStyle/>
          <a:p>
            <a:fld id="{4184FD29-C213-4474-999A-5331B20CA08E}" type="slidenum">
              <a:rPr lang="es-PY" smtClean="0"/>
              <a:t>5</a:t>
            </a:fld>
            <a:endParaRPr lang="es-PY"/>
          </a:p>
        </p:txBody>
      </p:sp>
    </p:spTree>
    <p:extLst>
      <p:ext uri="{BB962C8B-B14F-4D97-AF65-F5344CB8AC3E}">
        <p14:creationId xmlns:p14="http://schemas.microsoft.com/office/powerpoint/2010/main" val="2937823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Y" b="1" dirty="0">
              <a:solidFill>
                <a:srgbClr val="FF0000"/>
              </a:solidFill>
            </a:endParaRPr>
          </a:p>
        </p:txBody>
      </p:sp>
      <p:sp>
        <p:nvSpPr>
          <p:cNvPr id="4" name="3 Marcador de número de diapositiva"/>
          <p:cNvSpPr>
            <a:spLocks noGrp="1"/>
          </p:cNvSpPr>
          <p:nvPr>
            <p:ph type="sldNum" sz="quarter" idx="10"/>
          </p:nvPr>
        </p:nvSpPr>
        <p:spPr/>
        <p:txBody>
          <a:bodyPr/>
          <a:lstStyle/>
          <a:p>
            <a:fld id="{4184FD29-C213-4474-999A-5331B20CA08E}" type="slidenum">
              <a:rPr lang="es-PY" smtClean="0"/>
              <a:t>6</a:t>
            </a:fld>
            <a:endParaRPr lang="es-PY"/>
          </a:p>
        </p:txBody>
      </p:sp>
    </p:spTree>
    <p:extLst>
      <p:ext uri="{BB962C8B-B14F-4D97-AF65-F5344CB8AC3E}">
        <p14:creationId xmlns:p14="http://schemas.microsoft.com/office/powerpoint/2010/main" val="896656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Y" baseline="0" dirty="0" smtClean="0"/>
          </a:p>
        </p:txBody>
      </p:sp>
      <p:sp>
        <p:nvSpPr>
          <p:cNvPr id="4" name="3 Marcador de número de diapositiva"/>
          <p:cNvSpPr>
            <a:spLocks noGrp="1"/>
          </p:cNvSpPr>
          <p:nvPr>
            <p:ph type="sldNum" sz="quarter" idx="10"/>
          </p:nvPr>
        </p:nvSpPr>
        <p:spPr/>
        <p:txBody>
          <a:bodyPr/>
          <a:lstStyle/>
          <a:p>
            <a:fld id="{4184FD29-C213-4474-999A-5331B20CA08E}" type="slidenum">
              <a:rPr lang="es-PY" smtClean="0"/>
              <a:t>7</a:t>
            </a:fld>
            <a:endParaRPr lang="es-PY"/>
          </a:p>
        </p:txBody>
      </p:sp>
    </p:spTree>
    <p:extLst>
      <p:ext uri="{BB962C8B-B14F-4D97-AF65-F5344CB8AC3E}">
        <p14:creationId xmlns:p14="http://schemas.microsoft.com/office/powerpoint/2010/main" val="2989752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Y"/>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Y"/>
          </a:p>
        </p:txBody>
      </p:sp>
      <p:sp>
        <p:nvSpPr>
          <p:cNvPr id="4" name="3 Marcador de fecha"/>
          <p:cNvSpPr>
            <a:spLocks noGrp="1"/>
          </p:cNvSpPr>
          <p:nvPr>
            <p:ph type="dt" sz="half" idx="10"/>
          </p:nvPr>
        </p:nvSpPr>
        <p:spPr/>
        <p:txBody>
          <a:bodyPr/>
          <a:lstStyle/>
          <a:p>
            <a:fld id="{1A3A064C-3969-41CC-AFE3-2FFF1698AFDE}" type="datetimeFigureOut">
              <a:rPr lang="es-PY" smtClean="0"/>
              <a:t>16/04/2015</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F8B747B3-35B5-42AF-9829-7E6229AAFF0D}" type="slidenum">
              <a:rPr lang="es-PY" smtClean="0"/>
              <a:t>‹Nº›</a:t>
            </a:fld>
            <a:endParaRPr lang="es-PY"/>
          </a:p>
        </p:txBody>
      </p:sp>
    </p:spTree>
    <p:extLst>
      <p:ext uri="{BB962C8B-B14F-4D97-AF65-F5344CB8AC3E}">
        <p14:creationId xmlns:p14="http://schemas.microsoft.com/office/powerpoint/2010/main" val="4013307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Y"/>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3 Marcador de fecha"/>
          <p:cNvSpPr>
            <a:spLocks noGrp="1"/>
          </p:cNvSpPr>
          <p:nvPr>
            <p:ph type="dt" sz="half" idx="10"/>
          </p:nvPr>
        </p:nvSpPr>
        <p:spPr/>
        <p:txBody>
          <a:bodyPr/>
          <a:lstStyle/>
          <a:p>
            <a:fld id="{1A3A064C-3969-41CC-AFE3-2FFF1698AFDE}" type="datetimeFigureOut">
              <a:rPr lang="es-PY" smtClean="0"/>
              <a:t>16/04/2015</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F8B747B3-35B5-42AF-9829-7E6229AAFF0D}" type="slidenum">
              <a:rPr lang="es-PY" smtClean="0"/>
              <a:t>‹Nº›</a:t>
            </a:fld>
            <a:endParaRPr lang="es-PY"/>
          </a:p>
        </p:txBody>
      </p:sp>
    </p:spTree>
    <p:extLst>
      <p:ext uri="{BB962C8B-B14F-4D97-AF65-F5344CB8AC3E}">
        <p14:creationId xmlns:p14="http://schemas.microsoft.com/office/powerpoint/2010/main" val="3392507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Y"/>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3 Marcador de fecha"/>
          <p:cNvSpPr>
            <a:spLocks noGrp="1"/>
          </p:cNvSpPr>
          <p:nvPr>
            <p:ph type="dt" sz="half" idx="10"/>
          </p:nvPr>
        </p:nvSpPr>
        <p:spPr/>
        <p:txBody>
          <a:bodyPr/>
          <a:lstStyle/>
          <a:p>
            <a:fld id="{1A3A064C-3969-41CC-AFE3-2FFF1698AFDE}" type="datetimeFigureOut">
              <a:rPr lang="es-PY" smtClean="0"/>
              <a:t>16/04/2015</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F8B747B3-35B5-42AF-9829-7E6229AAFF0D}" type="slidenum">
              <a:rPr lang="es-PY" smtClean="0"/>
              <a:t>‹Nº›</a:t>
            </a:fld>
            <a:endParaRPr lang="es-PY"/>
          </a:p>
        </p:txBody>
      </p:sp>
    </p:spTree>
    <p:extLst>
      <p:ext uri="{BB962C8B-B14F-4D97-AF65-F5344CB8AC3E}">
        <p14:creationId xmlns:p14="http://schemas.microsoft.com/office/powerpoint/2010/main" val="2108383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Y"/>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3 Marcador de fecha"/>
          <p:cNvSpPr>
            <a:spLocks noGrp="1"/>
          </p:cNvSpPr>
          <p:nvPr>
            <p:ph type="dt" sz="half" idx="10"/>
          </p:nvPr>
        </p:nvSpPr>
        <p:spPr/>
        <p:txBody>
          <a:bodyPr/>
          <a:lstStyle/>
          <a:p>
            <a:fld id="{1A3A064C-3969-41CC-AFE3-2FFF1698AFDE}" type="datetimeFigureOut">
              <a:rPr lang="es-PY" smtClean="0"/>
              <a:t>16/04/2015</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F8B747B3-35B5-42AF-9829-7E6229AAFF0D}" type="slidenum">
              <a:rPr lang="es-PY" smtClean="0"/>
              <a:t>‹Nº›</a:t>
            </a:fld>
            <a:endParaRPr lang="es-PY"/>
          </a:p>
        </p:txBody>
      </p:sp>
    </p:spTree>
    <p:extLst>
      <p:ext uri="{BB962C8B-B14F-4D97-AF65-F5344CB8AC3E}">
        <p14:creationId xmlns:p14="http://schemas.microsoft.com/office/powerpoint/2010/main" val="257245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Y"/>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A3A064C-3969-41CC-AFE3-2FFF1698AFDE}" type="datetimeFigureOut">
              <a:rPr lang="es-PY" smtClean="0"/>
              <a:t>16/04/2015</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F8B747B3-35B5-42AF-9829-7E6229AAFF0D}" type="slidenum">
              <a:rPr lang="es-PY" smtClean="0"/>
              <a:t>‹Nº›</a:t>
            </a:fld>
            <a:endParaRPr lang="es-PY"/>
          </a:p>
        </p:txBody>
      </p:sp>
    </p:spTree>
    <p:extLst>
      <p:ext uri="{BB962C8B-B14F-4D97-AF65-F5344CB8AC3E}">
        <p14:creationId xmlns:p14="http://schemas.microsoft.com/office/powerpoint/2010/main" val="266427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Y"/>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5" name="4 Marcador de fecha"/>
          <p:cNvSpPr>
            <a:spLocks noGrp="1"/>
          </p:cNvSpPr>
          <p:nvPr>
            <p:ph type="dt" sz="half" idx="10"/>
          </p:nvPr>
        </p:nvSpPr>
        <p:spPr/>
        <p:txBody>
          <a:bodyPr/>
          <a:lstStyle/>
          <a:p>
            <a:fld id="{1A3A064C-3969-41CC-AFE3-2FFF1698AFDE}" type="datetimeFigureOut">
              <a:rPr lang="es-PY" smtClean="0"/>
              <a:t>16/04/2015</a:t>
            </a:fld>
            <a:endParaRPr lang="es-PY"/>
          </a:p>
        </p:txBody>
      </p:sp>
      <p:sp>
        <p:nvSpPr>
          <p:cNvPr id="6" name="5 Marcador de pie de página"/>
          <p:cNvSpPr>
            <a:spLocks noGrp="1"/>
          </p:cNvSpPr>
          <p:nvPr>
            <p:ph type="ftr" sz="quarter" idx="11"/>
          </p:nvPr>
        </p:nvSpPr>
        <p:spPr/>
        <p:txBody>
          <a:bodyPr/>
          <a:lstStyle/>
          <a:p>
            <a:endParaRPr lang="es-PY"/>
          </a:p>
        </p:txBody>
      </p:sp>
      <p:sp>
        <p:nvSpPr>
          <p:cNvPr id="7" name="6 Marcador de número de diapositiva"/>
          <p:cNvSpPr>
            <a:spLocks noGrp="1"/>
          </p:cNvSpPr>
          <p:nvPr>
            <p:ph type="sldNum" sz="quarter" idx="12"/>
          </p:nvPr>
        </p:nvSpPr>
        <p:spPr/>
        <p:txBody>
          <a:bodyPr/>
          <a:lstStyle/>
          <a:p>
            <a:fld id="{F8B747B3-35B5-42AF-9829-7E6229AAFF0D}" type="slidenum">
              <a:rPr lang="es-PY" smtClean="0"/>
              <a:t>‹Nº›</a:t>
            </a:fld>
            <a:endParaRPr lang="es-PY"/>
          </a:p>
        </p:txBody>
      </p:sp>
    </p:spTree>
    <p:extLst>
      <p:ext uri="{BB962C8B-B14F-4D97-AF65-F5344CB8AC3E}">
        <p14:creationId xmlns:p14="http://schemas.microsoft.com/office/powerpoint/2010/main" val="2310049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Y"/>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7" name="6 Marcador de fecha"/>
          <p:cNvSpPr>
            <a:spLocks noGrp="1"/>
          </p:cNvSpPr>
          <p:nvPr>
            <p:ph type="dt" sz="half" idx="10"/>
          </p:nvPr>
        </p:nvSpPr>
        <p:spPr/>
        <p:txBody>
          <a:bodyPr/>
          <a:lstStyle/>
          <a:p>
            <a:fld id="{1A3A064C-3969-41CC-AFE3-2FFF1698AFDE}" type="datetimeFigureOut">
              <a:rPr lang="es-PY" smtClean="0"/>
              <a:t>16/04/2015</a:t>
            </a:fld>
            <a:endParaRPr lang="es-PY"/>
          </a:p>
        </p:txBody>
      </p:sp>
      <p:sp>
        <p:nvSpPr>
          <p:cNvPr id="8" name="7 Marcador de pie de página"/>
          <p:cNvSpPr>
            <a:spLocks noGrp="1"/>
          </p:cNvSpPr>
          <p:nvPr>
            <p:ph type="ftr" sz="quarter" idx="11"/>
          </p:nvPr>
        </p:nvSpPr>
        <p:spPr/>
        <p:txBody>
          <a:bodyPr/>
          <a:lstStyle/>
          <a:p>
            <a:endParaRPr lang="es-PY"/>
          </a:p>
        </p:txBody>
      </p:sp>
      <p:sp>
        <p:nvSpPr>
          <p:cNvPr id="9" name="8 Marcador de número de diapositiva"/>
          <p:cNvSpPr>
            <a:spLocks noGrp="1"/>
          </p:cNvSpPr>
          <p:nvPr>
            <p:ph type="sldNum" sz="quarter" idx="12"/>
          </p:nvPr>
        </p:nvSpPr>
        <p:spPr/>
        <p:txBody>
          <a:bodyPr/>
          <a:lstStyle/>
          <a:p>
            <a:fld id="{F8B747B3-35B5-42AF-9829-7E6229AAFF0D}" type="slidenum">
              <a:rPr lang="es-PY" smtClean="0"/>
              <a:t>‹Nº›</a:t>
            </a:fld>
            <a:endParaRPr lang="es-PY"/>
          </a:p>
        </p:txBody>
      </p:sp>
    </p:spTree>
    <p:extLst>
      <p:ext uri="{BB962C8B-B14F-4D97-AF65-F5344CB8AC3E}">
        <p14:creationId xmlns:p14="http://schemas.microsoft.com/office/powerpoint/2010/main" val="1285952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Y"/>
          </a:p>
        </p:txBody>
      </p:sp>
      <p:sp>
        <p:nvSpPr>
          <p:cNvPr id="3" name="2 Marcador de fecha"/>
          <p:cNvSpPr>
            <a:spLocks noGrp="1"/>
          </p:cNvSpPr>
          <p:nvPr>
            <p:ph type="dt" sz="half" idx="10"/>
          </p:nvPr>
        </p:nvSpPr>
        <p:spPr/>
        <p:txBody>
          <a:bodyPr/>
          <a:lstStyle/>
          <a:p>
            <a:fld id="{1A3A064C-3969-41CC-AFE3-2FFF1698AFDE}" type="datetimeFigureOut">
              <a:rPr lang="es-PY" smtClean="0"/>
              <a:t>16/04/2015</a:t>
            </a:fld>
            <a:endParaRPr lang="es-PY"/>
          </a:p>
        </p:txBody>
      </p:sp>
      <p:sp>
        <p:nvSpPr>
          <p:cNvPr id="4" name="3 Marcador de pie de página"/>
          <p:cNvSpPr>
            <a:spLocks noGrp="1"/>
          </p:cNvSpPr>
          <p:nvPr>
            <p:ph type="ftr" sz="quarter" idx="11"/>
          </p:nvPr>
        </p:nvSpPr>
        <p:spPr/>
        <p:txBody>
          <a:bodyPr/>
          <a:lstStyle/>
          <a:p>
            <a:endParaRPr lang="es-PY"/>
          </a:p>
        </p:txBody>
      </p:sp>
      <p:sp>
        <p:nvSpPr>
          <p:cNvPr id="5" name="4 Marcador de número de diapositiva"/>
          <p:cNvSpPr>
            <a:spLocks noGrp="1"/>
          </p:cNvSpPr>
          <p:nvPr>
            <p:ph type="sldNum" sz="quarter" idx="12"/>
          </p:nvPr>
        </p:nvSpPr>
        <p:spPr/>
        <p:txBody>
          <a:bodyPr/>
          <a:lstStyle/>
          <a:p>
            <a:fld id="{F8B747B3-35B5-42AF-9829-7E6229AAFF0D}" type="slidenum">
              <a:rPr lang="es-PY" smtClean="0"/>
              <a:t>‹Nº›</a:t>
            </a:fld>
            <a:endParaRPr lang="es-PY"/>
          </a:p>
        </p:txBody>
      </p:sp>
    </p:spTree>
    <p:extLst>
      <p:ext uri="{BB962C8B-B14F-4D97-AF65-F5344CB8AC3E}">
        <p14:creationId xmlns:p14="http://schemas.microsoft.com/office/powerpoint/2010/main" val="3986859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A3A064C-3969-41CC-AFE3-2FFF1698AFDE}" type="datetimeFigureOut">
              <a:rPr lang="es-PY" smtClean="0"/>
              <a:t>16/04/2015</a:t>
            </a:fld>
            <a:endParaRPr lang="es-PY"/>
          </a:p>
        </p:txBody>
      </p:sp>
      <p:sp>
        <p:nvSpPr>
          <p:cNvPr id="3" name="2 Marcador de pie de página"/>
          <p:cNvSpPr>
            <a:spLocks noGrp="1"/>
          </p:cNvSpPr>
          <p:nvPr>
            <p:ph type="ftr" sz="quarter" idx="11"/>
          </p:nvPr>
        </p:nvSpPr>
        <p:spPr/>
        <p:txBody>
          <a:bodyPr/>
          <a:lstStyle/>
          <a:p>
            <a:endParaRPr lang="es-PY"/>
          </a:p>
        </p:txBody>
      </p:sp>
      <p:sp>
        <p:nvSpPr>
          <p:cNvPr id="4" name="3 Marcador de número de diapositiva"/>
          <p:cNvSpPr>
            <a:spLocks noGrp="1"/>
          </p:cNvSpPr>
          <p:nvPr>
            <p:ph type="sldNum" sz="quarter" idx="12"/>
          </p:nvPr>
        </p:nvSpPr>
        <p:spPr/>
        <p:txBody>
          <a:bodyPr/>
          <a:lstStyle/>
          <a:p>
            <a:fld id="{F8B747B3-35B5-42AF-9829-7E6229AAFF0D}" type="slidenum">
              <a:rPr lang="es-PY" smtClean="0"/>
              <a:t>‹Nº›</a:t>
            </a:fld>
            <a:endParaRPr lang="es-PY"/>
          </a:p>
        </p:txBody>
      </p:sp>
    </p:spTree>
    <p:extLst>
      <p:ext uri="{BB962C8B-B14F-4D97-AF65-F5344CB8AC3E}">
        <p14:creationId xmlns:p14="http://schemas.microsoft.com/office/powerpoint/2010/main" val="3203944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Y"/>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A3A064C-3969-41CC-AFE3-2FFF1698AFDE}" type="datetimeFigureOut">
              <a:rPr lang="es-PY" smtClean="0"/>
              <a:t>16/04/2015</a:t>
            </a:fld>
            <a:endParaRPr lang="es-PY"/>
          </a:p>
        </p:txBody>
      </p:sp>
      <p:sp>
        <p:nvSpPr>
          <p:cNvPr id="6" name="5 Marcador de pie de página"/>
          <p:cNvSpPr>
            <a:spLocks noGrp="1"/>
          </p:cNvSpPr>
          <p:nvPr>
            <p:ph type="ftr" sz="quarter" idx="11"/>
          </p:nvPr>
        </p:nvSpPr>
        <p:spPr/>
        <p:txBody>
          <a:bodyPr/>
          <a:lstStyle/>
          <a:p>
            <a:endParaRPr lang="es-PY"/>
          </a:p>
        </p:txBody>
      </p:sp>
      <p:sp>
        <p:nvSpPr>
          <p:cNvPr id="7" name="6 Marcador de número de diapositiva"/>
          <p:cNvSpPr>
            <a:spLocks noGrp="1"/>
          </p:cNvSpPr>
          <p:nvPr>
            <p:ph type="sldNum" sz="quarter" idx="12"/>
          </p:nvPr>
        </p:nvSpPr>
        <p:spPr/>
        <p:txBody>
          <a:bodyPr/>
          <a:lstStyle/>
          <a:p>
            <a:fld id="{F8B747B3-35B5-42AF-9829-7E6229AAFF0D}" type="slidenum">
              <a:rPr lang="es-PY" smtClean="0"/>
              <a:t>‹Nº›</a:t>
            </a:fld>
            <a:endParaRPr lang="es-PY"/>
          </a:p>
        </p:txBody>
      </p:sp>
    </p:spTree>
    <p:extLst>
      <p:ext uri="{BB962C8B-B14F-4D97-AF65-F5344CB8AC3E}">
        <p14:creationId xmlns:p14="http://schemas.microsoft.com/office/powerpoint/2010/main" val="3957569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Y"/>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Y"/>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A3A064C-3969-41CC-AFE3-2FFF1698AFDE}" type="datetimeFigureOut">
              <a:rPr lang="es-PY" smtClean="0"/>
              <a:t>16/04/2015</a:t>
            </a:fld>
            <a:endParaRPr lang="es-PY"/>
          </a:p>
        </p:txBody>
      </p:sp>
      <p:sp>
        <p:nvSpPr>
          <p:cNvPr id="6" name="5 Marcador de pie de página"/>
          <p:cNvSpPr>
            <a:spLocks noGrp="1"/>
          </p:cNvSpPr>
          <p:nvPr>
            <p:ph type="ftr" sz="quarter" idx="11"/>
          </p:nvPr>
        </p:nvSpPr>
        <p:spPr/>
        <p:txBody>
          <a:bodyPr/>
          <a:lstStyle/>
          <a:p>
            <a:endParaRPr lang="es-PY"/>
          </a:p>
        </p:txBody>
      </p:sp>
      <p:sp>
        <p:nvSpPr>
          <p:cNvPr id="7" name="6 Marcador de número de diapositiva"/>
          <p:cNvSpPr>
            <a:spLocks noGrp="1"/>
          </p:cNvSpPr>
          <p:nvPr>
            <p:ph type="sldNum" sz="quarter" idx="12"/>
          </p:nvPr>
        </p:nvSpPr>
        <p:spPr/>
        <p:txBody>
          <a:bodyPr/>
          <a:lstStyle/>
          <a:p>
            <a:fld id="{F8B747B3-35B5-42AF-9829-7E6229AAFF0D}" type="slidenum">
              <a:rPr lang="es-PY" smtClean="0"/>
              <a:t>‹Nº›</a:t>
            </a:fld>
            <a:endParaRPr lang="es-PY"/>
          </a:p>
        </p:txBody>
      </p:sp>
    </p:spTree>
    <p:extLst>
      <p:ext uri="{BB962C8B-B14F-4D97-AF65-F5344CB8AC3E}">
        <p14:creationId xmlns:p14="http://schemas.microsoft.com/office/powerpoint/2010/main" val="3147854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Y"/>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3A064C-3969-41CC-AFE3-2FFF1698AFDE}" type="datetimeFigureOut">
              <a:rPr lang="es-PY" smtClean="0"/>
              <a:t>16/04/2015</a:t>
            </a:fld>
            <a:endParaRPr lang="es-PY"/>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Y"/>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B747B3-35B5-42AF-9829-7E6229AAFF0D}" type="slidenum">
              <a:rPr lang="es-PY" smtClean="0"/>
              <a:t>‹Nº›</a:t>
            </a:fld>
            <a:endParaRPr lang="es-PY"/>
          </a:p>
        </p:txBody>
      </p:sp>
    </p:spTree>
    <p:extLst>
      <p:ext uri="{BB962C8B-B14F-4D97-AF65-F5344CB8AC3E}">
        <p14:creationId xmlns:p14="http://schemas.microsoft.com/office/powerpoint/2010/main" val="4251288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buscon.rae.es/dpd/srv/search?id=kyRrDVgsOD6Xup8Dpt"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772817"/>
            <a:ext cx="7772400" cy="1827634"/>
          </a:xfrm>
        </p:spPr>
        <p:txBody>
          <a:bodyPr>
            <a:normAutofit fontScale="90000"/>
          </a:bodyPr>
          <a:lstStyle/>
          <a:p>
            <a:r>
              <a:rPr lang="es-PY" b="1" dirty="0" smtClean="0">
                <a:solidFill>
                  <a:srgbClr val="FF0000"/>
                </a:solidFill>
              </a:rPr>
              <a:t>SIGNOS DE PUNTUACION</a:t>
            </a:r>
            <a:br>
              <a:rPr lang="es-PY" b="1" dirty="0" smtClean="0">
                <a:solidFill>
                  <a:srgbClr val="FF0000"/>
                </a:solidFill>
              </a:rPr>
            </a:br>
            <a:r>
              <a:rPr lang="es-PY" b="1" dirty="0">
                <a:solidFill>
                  <a:srgbClr val="FF0000"/>
                </a:solidFill>
              </a:rPr>
              <a:t/>
            </a:r>
            <a:br>
              <a:rPr lang="es-PY" b="1" dirty="0">
                <a:solidFill>
                  <a:srgbClr val="FF0000"/>
                </a:solidFill>
              </a:rPr>
            </a:br>
            <a:r>
              <a:rPr lang="es-PY" b="1" dirty="0" smtClean="0">
                <a:solidFill>
                  <a:srgbClr val="FF0000"/>
                </a:solidFill>
              </a:rPr>
              <a:t>LA RAYA</a:t>
            </a:r>
            <a:endParaRPr lang="es-PY" b="1" dirty="0">
              <a:solidFill>
                <a:srgbClr val="FF0000"/>
              </a:solidFill>
            </a:endParaRPr>
          </a:p>
        </p:txBody>
      </p:sp>
      <p:sp>
        <p:nvSpPr>
          <p:cNvPr id="3" name="2 Subtítulo"/>
          <p:cNvSpPr>
            <a:spLocks noGrp="1"/>
          </p:cNvSpPr>
          <p:nvPr>
            <p:ph type="subTitle" idx="1"/>
          </p:nvPr>
        </p:nvSpPr>
        <p:spPr/>
        <p:txBody>
          <a:bodyPr/>
          <a:lstStyle/>
          <a:p>
            <a:endParaRPr lang="es-PY" dirty="0"/>
          </a:p>
        </p:txBody>
      </p:sp>
    </p:spTree>
    <p:extLst>
      <p:ext uri="{BB962C8B-B14F-4D97-AF65-F5344CB8AC3E}">
        <p14:creationId xmlns:p14="http://schemas.microsoft.com/office/powerpoint/2010/main" val="2366183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187623" y="1393716"/>
            <a:ext cx="7416824" cy="1692771"/>
          </a:xfrm>
          <a:prstGeom prst="rect">
            <a:avLst/>
          </a:prstGeom>
        </p:spPr>
        <p:txBody>
          <a:bodyPr wrap="square">
            <a:spAutoFit/>
          </a:bodyPr>
          <a:lstStyle/>
          <a:p>
            <a:pPr algn="just"/>
            <a:r>
              <a:rPr lang="es-PY" sz="2600" dirty="0"/>
              <a:t>Signo de puntuación representado por un trazo horizontal (—) de mayor longitud que el correspondiente al guion </a:t>
            </a:r>
            <a:r>
              <a:rPr lang="es-PY" sz="2600" dirty="0" smtClean="0"/>
              <a:t>(-), </a:t>
            </a:r>
            <a:r>
              <a:rPr lang="es-PY" sz="2600" dirty="0"/>
              <a:t>con el cual no debe confundirse</a:t>
            </a:r>
          </a:p>
        </p:txBody>
      </p:sp>
      <p:sp>
        <p:nvSpPr>
          <p:cNvPr id="4" name="3 Rectángulo"/>
          <p:cNvSpPr/>
          <p:nvPr/>
        </p:nvSpPr>
        <p:spPr>
          <a:xfrm>
            <a:off x="3707904" y="777974"/>
            <a:ext cx="2020233" cy="553998"/>
          </a:xfrm>
          <a:prstGeom prst="rect">
            <a:avLst/>
          </a:prstGeom>
        </p:spPr>
        <p:txBody>
          <a:bodyPr wrap="none">
            <a:spAutoFit/>
          </a:bodyPr>
          <a:lstStyle/>
          <a:p>
            <a:r>
              <a:rPr lang="es-PY" sz="3000" b="1" dirty="0" smtClean="0">
                <a:solidFill>
                  <a:srgbClr val="FF0000"/>
                </a:solidFill>
              </a:rPr>
              <a:t>CONCEPTO </a:t>
            </a:r>
            <a:endParaRPr lang="es-PY" sz="3000" b="1" dirty="0">
              <a:solidFill>
                <a:srgbClr val="FF0000"/>
              </a:solidFill>
            </a:endParaRPr>
          </a:p>
        </p:txBody>
      </p:sp>
    </p:spTree>
    <p:extLst>
      <p:ext uri="{BB962C8B-B14F-4D97-AF65-F5344CB8AC3E}">
        <p14:creationId xmlns:p14="http://schemas.microsoft.com/office/powerpoint/2010/main" val="84921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187623" y="1393716"/>
            <a:ext cx="7416824" cy="5632311"/>
          </a:xfrm>
          <a:prstGeom prst="rect">
            <a:avLst/>
          </a:prstGeom>
        </p:spPr>
        <p:txBody>
          <a:bodyPr wrap="square">
            <a:spAutoFit/>
          </a:bodyPr>
          <a:lstStyle/>
          <a:p>
            <a:pPr lvl="0" algn="just"/>
            <a:r>
              <a:rPr lang="es-ES" sz="2400" dirty="0" smtClean="0"/>
              <a:t>1.- Se </a:t>
            </a:r>
            <a:r>
              <a:rPr lang="es-ES" sz="2400" dirty="0"/>
              <a:t>emplea la raya para introducir los comentarios de los personajes. No se escribe raya de cierre si tras el comentario del narrador no sigue hablando inmediatamente el personaje. </a:t>
            </a:r>
            <a:endParaRPr lang="es-ES" sz="2400" dirty="0" smtClean="0"/>
          </a:p>
          <a:p>
            <a:pPr lvl="0" algn="just"/>
            <a:endParaRPr lang="es-ES" sz="2400" dirty="0" smtClean="0"/>
          </a:p>
          <a:p>
            <a:pPr lvl="0"/>
            <a:r>
              <a:rPr lang="es-ES" sz="2400" b="1" dirty="0" smtClean="0">
                <a:solidFill>
                  <a:srgbClr val="00B050"/>
                </a:solidFill>
              </a:rPr>
              <a:t>Ejemplo</a:t>
            </a:r>
            <a:r>
              <a:rPr lang="es-ES" sz="2400" b="1" dirty="0">
                <a:solidFill>
                  <a:srgbClr val="00B050"/>
                </a:solidFill>
              </a:rPr>
              <a:t>: </a:t>
            </a:r>
            <a:endParaRPr lang="es-ES" sz="2400" b="1" dirty="0" smtClean="0">
              <a:solidFill>
                <a:srgbClr val="00B050"/>
              </a:solidFill>
            </a:endParaRPr>
          </a:p>
          <a:p>
            <a:pPr lvl="0"/>
            <a:endParaRPr lang="es-ES" sz="2400" b="1" dirty="0">
              <a:solidFill>
                <a:srgbClr val="00B050"/>
              </a:solidFill>
            </a:endParaRPr>
          </a:p>
          <a:p>
            <a:pPr lvl="0"/>
            <a:r>
              <a:rPr lang="es-ES" sz="2400" b="1" dirty="0" smtClean="0">
                <a:solidFill>
                  <a:srgbClr val="00B050"/>
                </a:solidFill>
              </a:rPr>
              <a:t>Abrió la puerta Diego y dijo – ¡ya llegué!- y continúo caminando hacia la cocina y expresó - ¿está alguien </a:t>
            </a:r>
            <a:r>
              <a:rPr lang="es-ES" sz="2400" b="1" smtClean="0">
                <a:solidFill>
                  <a:srgbClr val="00B050"/>
                </a:solidFill>
              </a:rPr>
              <a:t>en casa?</a:t>
            </a:r>
          </a:p>
          <a:p>
            <a:pPr lvl="0"/>
            <a:endParaRPr lang="es-ES" sz="2400" b="1" dirty="0" smtClean="0">
              <a:solidFill>
                <a:srgbClr val="00B050"/>
              </a:solidFill>
            </a:endParaRPr>
          </a:p>
          <a:p>
            <a:pPr lvl="0" algn="just"/>
            <a:r>
              <a:rPr lang="es-ES" sz="2400" b="1" i="1" dirty="0" smtClean="0">
                <a:solidFill>
                  <a:srgbClr val="00B050"/>
                </a:solidFill>
              </a:rPr>
              <a:t>—</a:t>
            </a:r>
            <a:r>
              <a:rPr lang="es-ES" sz="2400" b="1" i="1" dirty="0">
                <a:solidFill>
                  <a:srgbClr val="00B050"/>
                </a:solidFill>
              </a:rPr>
              <a:t>El Carnaval tiene que entrar en la Escuela, porque forma parte de la vida que se desarrolla alrededor de la Escuela, dijo don José Marín.</a:t>
            </a:r>
            <a:endParaRPr lang="es-PY" sz="2400" b="1" dirty="0">
              <a:solidFill>
                <a:srgbClr val="00B050"/>
              </a:solidFill>
            </a:endParaRPr>
          </a:p>
          <a:p>
            <a:pPr lvl="0" algn="just"/>
            <a:endParaRPr lang="es-ES" sz="2400" b="1" dirty="0" smtClean="0"/>
          </a:p>
        </p:txBody>
      </p:sp>
      <p:sp>
        <p:nvSpPr>
          <p:cNvPr id="4" name="3 Rectángulo"/>
          <p:cNvSpPr/>
          <p:nvPr/>
        </p:nvSpPr>
        <p:spPr>
          <a:xfrm>
            <a:off x="3707904" y="777974"/>
            <a:ext cx="1058303" cy="553998"/>
          </a:xfrm>
          <a:prstGeom prst="rect">
            <a:avLst/>
          </a:prstGeom>
        </p:spPr>
        <p:txBody>
          <a:bodyPr wrap="none">
            <a:spAutoFit/>
          </a:bodyPr>
          <a:lstStyle/>
          <a:p>
            <a:r>
              <a:rPr lang="es-PY" sz="3000" b="1" dirty="0" smtClean="0">
                <a:solidFill>
                  <a:srgbClr val="FF0000"/>
                </a:solidFill>
              </a:rPr>
              <a:t>USOS</a:t>
            </a:r>
            <a:endParaRPr lang="es-PY" sz="3000" b="1" dirty="0">
              <a:solidFill>
                <a:srgbClr val="FF0000"/>
              </a:solidFill>
            </a:endParaRPr>
          </a:p>
        </p:txBody>
      </p:sp>
    </p:spTree>
    <p:extLst>
      <p:ext uri="{BB962C8B-B14F-4D97-AF65-F5344CB8AC3E}">
        <p14:creationId xmlns:p14="http://schemas.microsoft.com/office/powerpoint/2010/main" val="3708564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043608" y="1196752"/>
            <a:ext cx="7272808" cy="5755422"/>
          </a:xfrm>
          <a:prstGeom prst="rect">
            <a:avLst/>
          </a:prstGeom>
        </p:spPr>
        <p:txBody>
          <a:bodyPr wrap="square">
            <a:spAutoFit/>
          </a:bodyPr>
          <a:lstStyle/>
          <a:p>
            <a:pPr lvl="0"/>
            <a:r>
              <a:rPr lang="es-ES" sz="2800" dirty="0" smtClean="0"/>
              <a:t>2.- Para </a:t>
            </a:r>
            <a:r>
              <a:rPr lang="es-ES" sz="2800" dirty="0"/>
              <a:t>introducir una nueva aclaración o inciso en un texto ya encerrado entre paréntesis. </a:t>
            </a:r>
            <a:endParaRPr lang="es-ES" sz="2800" dirty="0" smtClean="0"/>
          </a:p>
          <a:p>
            <a:pPr lvl="0"/>
            <a:endParaRPr lang="es-ES" sz="2800" dirty="0" smtClean="0"/>
          </a:p>
          <a:p>
            <a:pPr lvl="0" algn="just"/>
            <a:r>
              <a:rPr lang="es-ES" sz="2800" b="1" dirty="0" smtClean="0">
                <a:solidFill>
                  <a:srgbClr val="00B050"/>
                </a:solidFill>
              </a:rPr>
              <a:t>Ejemplo</a:t>
            </a:r>
            <a:r>
              <a:rPr lang="es-ES" sz="2800" b="1" dirty="0">
                <a:solidFill>
                  <a:srgbClr val="00B050"/>
                </a:solidFill>
              </a:rPr>
              <a:t>: </a:t>
            </a:r>
            <a:endParaRPr lang="es-ES" sz="2800" b="1" dirty="0" smtClean="0">
              <a:solidFill>
                <a:srgbClr val="00B050"/>
              </a:solidFill>
            </a:endParaRPr>
          </a:p>
          <a:p>
            <a:pPr lvl="0" algn="just"/>
            <a:r>
              <a:rPr lang="es-ES" sz="2800" b="1" i="1" dirty="0" smtClean="0">
                <a:solidFill>
                  <a:srgbClr val="00B050"/>
                </a:solidFill>
              </a:rPr>
              <a:t>Si </a:t>
            </a:r>
            <a:r>
              <a:rPr lang="es-ES" sz="2800" b="1" i="1" dirty="0">
                <a:solidFill>
                  <a:srgbClr val="00B050"/>
                </a:solidFill>
              </a:rPr>
              <a:t>quieres conocer más a fondo las relaciones entre los distintos sectores de la comunidad educativa (el Reglamento de Régimen Interno -no siempre está al alcance de los padres- resuelve estas dudas) los centros educativos deben hacer un esfuerzo para organizar jornadas formativas.</a:t>
            </a:r>
            <a:endParaRPr lang="es-PY" sz="2800" b="1" dirty="0">
              <a:solidFill>
                <a:srgbClr val="00B050"/>
              </a:solidFill>
            </a:endParaRPr>
          </a:p>
          <a:p>
            <a:pPr lvl="0"/>
            <a:endParaRPr lang="es-ES" sz="2800" b="1" dirty="0" smtClean="0"/>
          </a:p>
          <a:p>
            <a:pPr algn="just"/>
            <a:endParaRPr lang="es-PY" sz="3200" dirty="0"/>
          </a:p>
        </p:txBody>
      </p:sp>
    </p:spTree>
    <p:extLst>
      <p:ext uri="{BB962C8B-B14F-4D97-AF65-F5344CB8AC3E}">
        <p14:creationId xmlns:p14="http://schemas.microsoft.com/office/powerpoint/2010/main" val="3931675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058317" y="733246"/>
            <a:ext cx="7272808" cy="5262979"/>
          </a:xfrm>
          <a:prstGeom prst="rect">
            <a:avLst/>
          </a:prstGeom>
        </p:spPr>
        <p:txBody>
          <a:bodyPr wrap="square">
            <a:spAutoFit/>
          </a:bodyPr>
          <a:lstStyle/>
          <a:p>
            <a:pPr lvl="0" algn="just"/>
            <a:r>
              <a:rPr lang="es-ES" sz="2800" dirty="0" smtClean="0"/>
              <a:t>3.- Para </a:t>
            </a:r>
            <a:r>
              <a:rPr lang="es-ES" sz="2800" dirty="0"/>
              <a:t>encerrar aclaraciones o incisos que interrumpen el discurso. En este caso se coloca siempre una raya de apertura antes de la aclaración y otra de cierre al final de los comentarios o precisiones del narrador a las intervenciones de los personajes. </a:t>
            </a:r>
            <a:endParaRPr lang="es-ES" sz="2800" dirty="0" smtClean="0"/>
          </a:p>
          <a:p>
            <a:pPr lvl="0" algn="just"/>
            <a:endParaRPr lang="es-ES" sz="2800" dirty="0"/>
          </a:p>
          <a:p>
            <a:pPr lvl="0" algn="just"/>
            <a:r>
              <a:rPr lang="es-ES" sz="2800" b="1" dirty="0" smtClean="0">
                <a:solidFill>
                  <a:srgbClr val="00B050"/>
                </a:solidFill>
              </a:rPr>
              <a:t>Ejemplo:</a:t>
            </a:r>
          </a:p>
          <a:p>
            <a:pPr lvl="0" algn="just"/>
            <a:r>
              <a:rPr lang="es-ES" sz="2800" b="1" i="1" dirty="0" smtClean="0">
                <a:solidFill>
                  <a:srgbClr val="00B050"/>
                </a:solidFill>
              </a:rPr>
              <a:t>Para </a:t>
            </a:r>
            <a:r>
              <a:rPr lang="es-ES" sz="2800" b="1" i="1" dirty="0">
                <a:solidFill>
                  <a:srgbClr val="00B050"/>
                </a:solidFill>
              </a:rPr>
              <a:t>mi padre la sinceridad—cualidad básica para que las personas se ganen la credibilidad de los demás— es fundamental para apuntalar las relaciones humanas</a:t>
            </a:r>
            <a:r>
              <a:rPr lang="es-ES" sz="2800" b="1" i="1" dirty="0" smtClean="0">
                <a:solidFill>
                  <a:srgbClr val="00B050"/>
                </a:solidFill>
              </a:rPr>
              <a:t>.-</a:t>
            </a:r>
            <a:endParaRPr lang="es-PY" sz="2800" b="1" dirty="0">
              <a:solidFill>
                <a:srgbClr val="00B050"/>
              </a:solidFill>
            </a:endParaRPr>
          </a:p>
        </p:txBody>
      </p:sp>
    </p:spTree>
    <p:extLst>
      <p:ext uri="{BB962C8B-B14F-4D97-AF65-F5344CB8AC3E}">
        <p14:creationId xmlns:p14="http://schemas.microsoft.com/office/powerpoint/2010/main" val="2882532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191092" y="1564923"/>
            <a:ext cx="6912768" cy="3416320"/>
          </a:xfrm>
          <a:prstGeom prst="rect">
            <a:avLst/>
          </a:prstGeom>
        </p:spPr>
        <p:txBody>
          <a:bodyPr wrap="square">
            <a:spAutoFit/>
          </a:bodyPr>
          <a:lstStyle/>
          <a:p>
            <a:pPr lvl="0" algn="just"/>
            <a:r>
              <a:rPr lang="es-ES" sz="2400" dirty="0" smtClean="0"/>
              <a:t>4.- La </a:t>
            </a:r>
            <a:r>
              <a:rPr lang="es-ES" sz="2400" dirty="0"/>
              <a:t>raya sirve asimismo para introducir cada uno de los elementos de una relación que se escriben en líneas independientes. En este caso, debe dejarse un espacio en blanco entre la raya y el texto que sigue. </a:t>
            </a:r>
            <a:endParaRPr lang="es-ES" sz="2400" dirty="0" smtClean="0"/>
          </a:p>
          <a:p>
            <a:pPr lvl="0"/>
            <a:endParaRPr lang="es-ES" sz="2400" dirty="0"/>
          </a:p>
          <a:p>
            <a:pPr lvl="0"/>
            <a:r>
              <a:rPr lang="es-ES" sz="2400" b="1" dirty="0" smtClean="0">
                <a:solidFill>
                  <a:srgbClr val="00B050"/>
                </a:solidFill>
              </a:rPr>
              <a:t>Ejemplo:</a:t>
            </a:r>
          </a:p>
          <a:p>
            <a:pPr lvl="0"/>
            <a:r>
              <a:rPr lang="es-ES" sz="2400" b="1" i="1" dirty="0" smtClean="0">
                <a:solidFill>
                  <a:srgbClr val="00B050"/>
                </a:solidFill>
              </a:rPr>
              <a:t>Juicios ordinarios</a:t>
            </a:r>
            <a:endParaRPr lang="es-ES" sz="2400" b="1" i="1" dirty="0">
              <a:solidFill>
                <a:srgbClr val="00B050"/>
              </a:solidFill>
            </a:endParaRPr>
          </a:p>
          <a:p>
            <a:pPr lvl="0"/>
            <a:r>
              <a:rPr lang="es-ES" sz="2400" b="1" i="1" dirty="0" smtClean="0">
                <a:solidFill>
                  <a:srgbClr val="00B050"/>
                </a:solidFill>
              </a:rPr>
              <a:t>— sumarios</a:t>
            </a:r>
            <a:r>
              <a:rPr lang="es-ES" sz="2400" b="1" i="1" dirty="0">
                <a:solidFill>
                  <a:srgbClr val="00B050"/>
                </a:solidFill>
              </a:rPr>
              <a:t/>
            </a:r>
            <a:br>
              <a:rPr lang="es-ES" sz="2400" b="1" i="1" dirty="0">
                <a:solidFill>
                  <a:srgbClr val="00B050"/>
                </a:solidFill>
              </a:rPr>
            </a:br>
            <a:r>
              <a:rPr lang="es-ES" sz="2400" b="1" i="1" dirty="0">
                <a:solidFill>
                  <a:srgbClr val="00B050"/>
                </a:solidFill>
              </a:rPr>
              <a:t>— </a:t>
            </a:r>
            <a:r>
              <a:rPr lang="es-ES" sz="2400" b="1" i="1" dirty="0" smtClean="0">
                <a:solidFill>
                  <a:srgbClr val="00B050"/>
                </a:solidFill>
              </a:rPr>
              <a:t>especiales</a:t>
            </a:r>
            <a:endParaRPr lang="es-PY" sz="2400" b="1" dirty="0">
              <a:solidFill>
                <a:srgbClr val="00B050"/>
              </a:solidFill>
            </a:endParaRPr>
          </a:p>
        </p:txBody>
      </p:sp>
    </p:spTree>
    <p:extLst>
      <p:ext uri="{BB962C8B-B14F-4D97-AF65-F5344CB8AC3E}">
        <p14:creationId xmlns:p14="http://schemas.microsoft.com/office/powerpoint/2010/main" val="345210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043608" y="1393716"/>
            <a:ext cx="7416824" cy="2893100"/>
          </a:xfrm>
          <a:prstGeom prst="rect">
            <a:avLst/>
          </a:prstGeom>
        </p:spPr>
        <p:txBody>
          <a:bodyPr wrap="square">
            <a:spAutoFit/>
          </a:bodyPr>
          <a:lstStyle/>
          <a:p>
            <a:pPr marL="722313" indent="-722313" algn="just"/>
            <a:r>
              <a:rPr lang="es-PY" sz="2600" dirty="0" smtClean="0"/>
              <a:t>Bianchi de Cortina, Edith. Gramática Estructural. Enciclopedia de la Lengua. Edith Bianchi de Cortina. </a:t>
            </a:r>
            <a:r>
              <a:rPr lang="es-PY" sz="2600" dirty="0" err="1" smtClean="0"/>
              <a:t>Editoria</a:t>
            </a:r>
            <a:r>
              <a:rPr lang="es-PY" sz="2600" dirty="0" smtClean="0"/>
              <a:t> </a:t>
            </a:r>
            <a:r>
              <a:rPr lang="es-PY" sz="2600" dirty="0" err="1" smtClean="0"/>
              <a:t>Epuyen</a:t>
            </a:r>
            <a:r>
              <a:rPr lang="es-PY" sz="2600" dirty="0" smtClean="0"/>
              <a:t> S.R.L. Buenos Aires. 1987.-</a:t>
            </a:r>
          </a:p>
          <a:p>
            <a:pPr marL="722313" indent="-722313"/>
            <a:r>
              <a:rPr lang="es-PY" sz="2600" dirty="0" smtClean="0"/>
              <a:t>Pagina web</a:t>
            </a:r>
            <a:r>
              <a:rPr lang="es-PY" sz="2600" dirty="0"/>
              <a:t>: </a:t>
            </a:r>
            <a:r>
              <a:rPr lang="es-PY" sz="2600" dirty="0">
                <a:hlinkClick r:id="rId3"/>
              </a:rPr>
              <a:t>http://</a:t>
            </a:r>
            <a:r>
              <a:rPr lang="es-PY" sz="2600" dirty="0" smtClean="0">
                <a:hlinkClick r:id="rId3"/>
              </a:rPr>
              <a:t>buscon.rae.es/dpd/srv/search?id=kyRrDVgsOD6Xup8Dpt</a:t>
            </a:r>
            <a:r>
              <a:rPr lang="es-PY" sz="2600" dirty="0" smtClean="0"/>
              <a:t> abril 2015</a:t>
            </a:r>
            <a:endParaRPr lang="es-PY" sz="2600" dirty="0"/>
          </a:p>
        </p:txBody>
      </p:sp>
      <p:sp>
        <p:nvSpPr>
          <p:cNvPr id="4" name="3 Rectángulo"/>
          <p:cNvSpPr/>
          <p:nvPr/>
        </p:nvSpPr>
        <p:spPr>
          <a:xfrm>
            <a:off x="3707904" y="777974"/>
            <a:ext cx="2449710" cy="553998"/>
          </a:xfrm>
          <a:prstGeom prst="rect">
            <a:avLst/>
          </a:prstGeom>
        </p:spPr>
        <p:txBody>
          <a:bodyPr wrap="none">
            <a:spAutoFit/>
          </a:bodyPr>
          <a:lstStyle/>
          <a:p>
            <a:r>
              <a:rPr lang="es-PY" sz="3000" b="1" dirty="0" smtClean="0">
                <a:solidFill>
                  <a:srgbClr val="FF0000"/>
                </a:solidFill>
              </a:rPr>
              <a:t>BIBLIOGRAFIA</a:t>
            </a:r>
            <a:endParaRPr lang="es-PY" sz="3000" b="1" dirty="0">
              <a:solidFill>
                <a:srgbClr val="FF0000"/>
              </a:solidFill>
            </a:endParaRPr>
          </a:p>
        </p:txBody>
      </p:sp>
    </p:spTree>
    <p:extLst>
      <p:ext uri="{BB962C8B-B14F-4D97-AF65-F5344CB8AC3E}">
        <p14:creationId xmlns:p14="http://schemas.microsoft.com/office/powerpoint/2010/main" val="1206149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570</TotalTime>
  <Words>241</Words>
  <Application>Microsoft Office PowerPoint</Application>
  <PresentationFormat>Presentación en pantalla (4:3)</PresentationFormat>
  <Paragraphs>34</Paragraphs>
  <Slides>7</Slides>
  <Notes>6</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SIGNOS DE PUNTUACION  LA RAYA</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JGA</dc:creator>
  <cp:lastModifiedBy>JGA</cp:lastModifiedBy>
  <cp:revision>68</cp:revision>
  <dcterms:created xsi:type="dcterms:W3CDTF">2012-03-20T18:28:06Z</dcterms:created>
  <dcterms:modified xsi:type="dcterms:W3CDTF">2015-04-16T20:11:47Z</dcterms:modified>
</cp:coreProperties>
</file>